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5"/>
  </p:normalViewPr>
  <p:slideViewPr>
    <p:cSldViewPr snapToGrid="0">
      <p:cViewPr varScale="1">
        <p:scale>
          <a:sx n="99" d="100"/>
          <a:sy n="99" d="100"/>
        </p:scale>
        <p:origin x="10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79F4D13D-E38C-4FB6-B054-E0A3537AFC61}"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BAFEB435-92DC-4BE8-AC9E-B752B13525E2}"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BC86292B-E377-45D7-B07F-11555B470B9C}"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1433EECB-5840-48E5-9AA6-B2814238D15D}"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41703A97-9332-4CF1-90D7-DDCC6E991240}"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47"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5BB6E984-E1E6-45F9-B62E-D07AE3C816C6}"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49"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C6CBA915-F007-47C3-A343-C4F91665C5B0}"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1"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2"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EC8F7F99-EDAD-450C-B269-6EA893643539}"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6DCCD47E-3307-4D59-955B-235460EE2EBE}"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54126A71-D3EE-43DA-9C2C-B2013C01A905}"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6"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7"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8"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AB6931C2-ED33-4E8F-BAE5-675E443E1CEC}"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1"/>
          </p:nvPr>
        </p:nvSpPr>
        <p:spPr/>
        <p:txBody>
          <a:bodyPr/>
          <a:lstStyle/>
          <a:p>
            <a:r>
              <a:t>Footer</a:t>
            </a:r>
          </a:p>
        </p:txBody>
      </p:sp>
      <p:sp>
        <p:nvSpPr>
          <p:cNvPr id="2" name="PlaceHolder 4"/>
          <p:cNvSpPr>
            <a:spLocks noGrp="1"/>
          </p:cNvSpPr>
          <p:nvPr>
            <p:ph type="sldNum" idx="2"/>
          </p:nvPr>
        </p:nvSpPr>
        <p:spPr/>
        <p:txBody>
          <a:bodyPr/>
          <a:lstStyle/>
          <a:p>
            <a:fld id="{BC10415D-0D7A-42CB-A4AD-A6102D2CE053}" type="slidenum">
              <a:t>‹#›</a:t>
            </a:fld>
            <a:endParaRPr/>
          </a:p>
        </p:txBody>
      </p:sp>
      <p:sp>
        <p:nvSpPr>
          <p:cNvPr id="3" name="PlaceHolder 5"/>
          <p:cNvSpPr>
            <a:spLocks noGrp="1"/>
          </p:cNvSpPr>
          <p:nvPr>
            <p:ph type="dt" idx="3"/>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2"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639433DC-B1CA-4B33-B9ED-52122F954673}"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6"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5A29DEE4-85F5-42F1-8B49-B9BFEEBD0997}"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68"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9"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CEADEBCC-9001-41EB-9B7E-BCFF75D3B051}"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1"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2"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3"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4"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702C75B5-D7FA-443E-91EF-64B752612F75}"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6"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7"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8"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79"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80"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81"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92158EDF-B0C7-40A9-8124-F93D43E8F87C}"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D361C98C-F8F5-48D7-BB68-D6765DD0204E}"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23D4CA15-4009-4D3A-82E4-AD60ABD015F4}"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F67DD4DF-6252-4E79-881E-17846EE8BCDC}"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AB9BE208-5CC9-412F-A151-03FC87DCCD06}"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84E41A51-3CAC-46A8-9D68-702D313FBB48}"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3B0033F7-C92C-47E8-8387-4F5A55B2481E}"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158E8AFC-D4E9-4321-8036-28CAD790293D}"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4880" cy="1324800"/>
          </a:xfrm>
          <a:prstGeom prst="rect">
            <a:avLst/>
          </a:prstGeom>
          <a:noFill/>
          <a:ln w="0">
            <a:noFill/>
          </a:ln>
        </p:spPr>
        <p:txBody>
          <a:bodyPr lIns="0" tIns="0" rIns="0" bIns="0" anchor="ctr">
            <a:noAutofit/>
          </a:bodyPr>
          <a:lstStyle/>
          <a:p>
            <a:r>
              <a:rPr lang="en-US" sz="4400" b="0" strike="noStrike" spc="-1">
                <a:solidFill>
                  <a:srgbClr val="000000"/>
                </a:solidFill>
                <a:latin typeface="Arial"/>
              </a:rPr>
              <a:t>Click to edit the title text format</a:t>
            </a:r>
          </a:p>
        </p:txBody>
      </p:sp>
      <p:sp>
        <p:nvSpPr>
          <p:cNvPr id="6" name="PlaceHolder 2"/>
          <p:cNvSpPr>
            <a:spLocks noGrp="1"/>
          </p:cNvSpPr>
          <p:nvPr>
            <p:ph type="ftr" idx="1"/>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GB" sz="1400" b="0" strike="noStrike" spc="-1">
                <a:solidFill>
                  <a:srgbClr val="000000"/>
                </a:solidFill>
                <a:latin typeface="Times New Roman"/>
                <a:ea typeface="DejaVu Sans"/>
              </a:defRPr>
            </a:lvl1pPr>
          </a:lstStyle>
          <a:p>
            <a:pPr algn="ctr">
              <a:lnSpc>
                <a:spcPct val="100000"/>
              </a:lnSpc>
              <a:buNone/>
            </a:pPr>
            <a:r>
              <a:rPr lang="en-GB" sz="1400" b="0" strike="noStrike" spc="-1">
                <a:solidFill>
                  <a:srgbClr val="000000"/>
                </a:solidFill>
                <a:latin typeface="Times New Roman"/>
                <a:ea typeface="DejaVu Sans"/>
              </a:rPr>
              <a:t>&lt;footer&gt;</a:t>
            </a:r>
            <a:endParaRPr lang="en-GB" sz="1400" b="0" strike="noStrike" spc="-1">
              <a:latin typeface="Times New Roman"/>
            </a:endParaRPr>
          </a:p>
        </p:txBody>
      </p:sp>
      <p:sp>
        <p:nvSpPr>
          <p:cNvPr id="2" name="PlaceHolder 3"/>
          <p:cNvSpPr>
            <a:spLocks noGrp="1"/>
          </p:cNvSpPr>
          <p:nvPr>
            <p:ph type="sldNum" idx="2"/>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n-US" sz="1200" b="0" strike="noStrike" spc="-1">
                <a:solidFill>
                  <a:srgbClr val="8B8B8B"/>
                </a:solidFill>
                <a:latin typeface="Calibri"/>
                <a:ea typeface="DejaVu Sans"/>
              </a:defRPr>
            </a:lvl1pPr>
          </a:lstStyle>
          <a:p>
            <a:pPr algn="r">
              <a:lnSpc>
                <a:spcPct val="100000"/>
              </a:lnSpc>
              <a:buNone/>
            </a:pPr>
            <a:fld id="{8620C467-E942-4DD7-AC67-059A774813EE}" type="slidenum">
              <a:rPr lang="en-US" sz="1200" b="0" strike="noStrike" spc="-1">
                <a:solidFill>
                  <a:srgbClr val="8B8B8B"/>
                </a:solidFill>
                <a:latin typeface="Calibri"/>
                <a:ea typeface="DejaVu Sans"/>
              </a:rPr>
              <a:t>‹#›</a:t>
            </a:fld>
            <a:endParaRPr lang="en-GB" sz="1200" b="0" strike="noStrike" spc="-1">
              <a:latin typeface="Times New Roman"/>
            </a:endParaRPr>
          </a:p>
        </p:txBody>
      </p:sp>
      <p:sp>
        <p:nvSpPr>
          <p:cNvPr id="3" name="PlaceHolder 4"/>
          <p:cNvSpPr>
            <a:spLocks noGrp="1"/>
          </p:cNvSpPr>
          <p:nvPr>
            <p:ph type="dt" idx="3"/>
          </p:nvPr>
        </p:nvSpPr>
        <p:spPr>
          <a:xfrm>
            <a:off x="838080" y="6356520"/>
            <a:ext cx="2742480" cy="364320"/>
          </a:xfrm>
          <a:prstGeom prst="rect">
            <a:avLst/>
          </a:prstGeom>
          <a:noFill/>
          <a:ln w="0">
            <a:noFill/>
          </a:ln>
        </p:spPr>
        <p:txBody>
          <a:bodyPr lIns="90000" tIns="45000" rIns="90000" bIns="45000" anchor="ctr">
            <a:noAutofit/>
          </a:bodyPr>
          <a:lstStyle>
            <a:lvl1pPr>
              <a:defRPr lang="en-GB" sz="1400" b="0" strike="noStrike" spc="-1">
                <a:latin typeface="Times New Roman"/>
              </a:defRPr>
            </a:lvl1pPr>
          </a:lstStyle>
          <a:p>
            <a:r>
              <a:rPr lang="en-GB" sz="1400" b="0" strike="noStrike" spc="-1">
                <a:latin typeface="Times New Roman"/>
              </a:rPr>
              <a:t>&lt;date/time&gt;</a:t>
            </a: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ftr" idx="4"/>
          </p:nvPr>
        </p:nvSpPr>
        <p:spPr>
          <a:xfrm>
            <a:off x="4038480" y="6356520"/>
            <a:ext cx="4114080" cy="364320"/>
          </a:xfrm>
          <a:prstGeom prst="rect">
            <a:avLst/>
          </a:prstGeom>
          <a:noFill/>
          <a:ln w="0">
            <a:noFill/>
          </a:ln>
        </p:spPr>
        <p:txBody>
          <a:bodyPr lIns="90000" tIns="45000" rIns="90000" bIns="45000" anchor="ctr">
            <a:noAutofit/>
          </a:bodyPr>
          <a:lstStyle>
            <a:lvl1pPr algn="ctr">
              <a:lnSpc>
                <a:spcPct val="100000"/>
              </a:lnSpc>
              <a:buNone/>
              <a:defRPr lang="en-GB" sz="1400" b="0" strike="noStrike" spc="-1">
                <a:solidFill>
                  <a:srgbClr val="000000"/>
                </a:solidFill>
                <a:latin typeface="Times New Roman"/>
                <a:ea typeface="DejaVu Sans"/>
              </a:defRPr>
            </a:lvl1pPr>
          </a:lstStyle>
          <a:p>
            <a:pPr algn="ctr">
              <a:lnSpc>
                <a:spcPct val="100000"/>
              </a:lnSpc>
              <a:buNone/>
            </a:pPr>
            <a:r>
              <a:rPr lang="en-GB" sz="1400" b="0" strike="noStrike" spc="-1">
                <a:solidFill>
                  <a:srgbClr val="000000"/>
                </a:solidFill>
                <a:latin typeface="Times New Roman"/>
                <a:ea typeface="DejaVu Sans"/>
              </a:rPr>
              <a:t>&lt;footer&gt;</a:t>
            </a:r>
            <a:endParaRPr lang="en-GB" sz="1400" b="0" strike="noStrike" spc="-1">
              <a:latin typeface="Times New Roman"/>
            </a:endParaRPr>
          </a:p>
        </p:txBody>
      </p:sp>
      <p:sp>
        <p:nvSpPr>
          <p:cNvPr id="42" name="PlaceHolder 2"/>
          <p:cNvSpPr>
            <a:spLocks noGrp="1"/>
          </p:cNvSpPr>
          <p:nvPr>
            <p:ph type="sldNum" idx="5"/>
          </p:nvPr>
        </p:nvSpPr>
        <p:spPr>
          <a:xfrm>
            <a:off x="8610480" y="6356520"/>
            <a:ext cx="2742480" cy="364320"/>
          </a:xfrm>
          <a:prstGeom prst="rect">
            <a:avLst/>
          </a:prstGeom>
          <a:noFill/>
          <a:ln w="0">
            <a:noFill/>
          </a:ln>
        </p:spPr>
        <p:txBody>
          <a:bodyPr lIns="90000" tIns="45000" rIns="90000" bIns="45000" anchor="ctr">
            <a:noAutofit/>
          </a:bodyPr>
          <a:lstStyle>
            <a:lvl1pPr algn="r">
              <a:lnSpc>
                <a:spcPct val="100000"/>
              </a:lnSpc>
              <a:buNone/>
              <a:defRPr lang="en-US" sz="1200" b="0" strike="noStrike" spc="-1">
                <a:solidFill>
                  <a:srgbClr val="8B8B8B"/>
                </a:solidFill>
                <a:latin typeface="Calibri"/>
                <a:ea typeface="DejaVu Sans"/>
              </a:defRPr>
            </a:lvl1pPr>
          </a:lstStyle>
          <a:p>
            <a:pPr algn="r">
              <a:lnSpc>
                <a:spcPct val="100000"/>
              </a:lnSpc>
              <a:buNone/>
            </a:pPr>
            <a:fld id="{14223F8E-DA8D-4321-B8A7-F9A4FA2E3D08}" type="slidenum">
              <a:rPr lang="en-US" sz="1200" b="0" strike="noStrike" spc="-1">
                <a:solidFill>
                  <a:srgbClr val="8B8B8B"/>
                </a:solidFill>
                <a:latin typeface="Calibri"/>
                <a:ea typeface="DejaVu Sans"/>
              </a:rPr>
              <a:t>‹#›</a:t>
            </a:fld>
            <a:endParaRPr lang="en-GB" sz="1200" b="0" strike="noStrike" spc="-1">
              <a:latin typeface="Times New Roman"/>
            </a:endParaRPr>
          </a:p>
        </p:txBody>
      </p:sp>
      <p:sp>
        <p:nvSpPr>
          <p:cNvPr id="43" name="PlaceHolder 3"/>
          <p:cNvSpPr>
            <a:spLocks noGrp="1"/>
          </p:cNvSpPr>
          <p:nvPr>
            <p:ph type="dt" idx="6"/>
          </p:nvPr>
        </p:nvSpPr>
        <p:spPr>
          <a:xfrm>
            <a:off x="838080" y="6356520"/>
            <a:ext cx="2742480" cy="364320"/>
          </a:xfrm>
          <a:prstGeom prst="rect">
            <a:avLst/>
          </a:prstGeom>
          <a:noFill/>
          <a:ln w="0">
            <a:noFill/>
          </a:ln>
        </p:spPr>
        <p:txBody>
          <a:bodyPr lIns="90000" tIns="45000" rIns="90000" bIns="45000" anchor="ctr">
            <a:noAutofit/>
          </a:bodyPr>
          <a:lstStyle>
            <a:lvl1pPr>
              <a:defRPr lang="en-GB" sz="1400" b="0" strike="noStrike" spc="-1">
                <a:latin typeface="Times New Roman"/>
              </a:defRPr>
            </a:lvl1pPr>
          </a:lstStyle>
          <a:p>
            <a:r>
              <a:rPr lang="en-GB" sz="1400" b="0" strike="noStrike" spc="-1">
                <a:latin typeface="Times New Roman"/>
              </a:rPr>
              <a:t>&lt;date/time&gt;</a:t>
            </a:r>
          </a:p>
        </p:txBody>
      </p:sp>
      <p:sp>
        <p:nvSpPr>
          <p:cNvPr id="44"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45"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280" cy="2386800"/>
          </a:xfrm>
          <a:prstGeom prst="rect">
            <a:avLst/>
          </a:prstGeom>
          <a:noFill/>
          <a:ln w="0">
            <a:noFill/>
          </a:ln>
        </p:spPr>
        <p:txBody>
          <a:bodyPr lIns="0" tIns="0" rIns="0" bIns="0" anchor="b">
            <a:noAutofit/>
          </a:bodyPr>
          <a:lstStyle/>
          <a:p>
            <a:pPr algn="ctr">
              <a:lnSpc>
                <a:spcPct val="90000"/>
              </a:lnSpc>
              <a:buNone/>
            </a:pPr>
            <a:r>
              <a:rPr lang="en-US" sz="6000" b="0" strike="noStrike" spc="-1">
                <a:solidFill>
                  <a:srgbClr val="000000"/>
                </a:solidFill>
                <a:latin typeface="Calibri Light"/>
                <a:ea typeface="DejaVu Sans"/>
              </a:rPr>
              <a:t>Team 5C Project</a:t>
            </a:r>
            <a:endParaRPr lang="en-US" sz="6000" b="0" strike="noStrike" spc="-1">
              <a:solidFill>
                <a:srgbClr val="000000"/>
              </a:solidFill>
              <a:latin typeface="Arial"/>
            </a:endParaRPr>
          </a:p>
        </p:txBody>
      </p:sp>
      <p:sp>
        <p:nvSpPr>
          <p:cNvPr id="83" name="PlaceHolder 2"/>
          <p:cNvSpPr>
            <a:spLocks noGrp="1"/>
          </p:cNvSpPr>
          <p:nvPr>
            <p:ph type="subTitle"/>
          </p:nvPr>
        </p:nvSpPr>
        <p:spPr>
          <a:xfrm>
            <a:off x="1523880" y="3602160"/>
            <a:ext cx="9143280" cy="1654920"/>
          </a:xfrm>
          <a:prstGeom prst="rect">
            <a:avLst/>
          </a:prstGeom>
          <a:noFill/>
          <a:ln w="0">
            <a:noFill/>
          </a:ln>
        </p:spPr>
        <p:txBody>
          <a:bodyPr lIns="0" tIns="0" rIns="0" bIns="0"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PlaceHolder 1"/>
          <p:cNvSpPr>
            <a:spLocks noGrp="1"/>
          </p:cNvSpPr>
          <p:nvPr>
            <p:ph type="title"/>
          </p:nvPr>
        </p:nvSpPr>
        <p:spPr>
          <a:xfrm>
            <a:off x="838080" y="365040"/>
            <a:ext cx="3286440" cy="322812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Explore</a:t>
            </a:r>
            <a:endParaRPr lang="en-US" sz="4400" b="0" strike="noStrike" spc="-1">
              <a:solidFill>
                <a:srgbClr val="000000"/>
              </a:solidFill>
              <a:latin typeface="Arial"/>
            </a:endParaRPr>
          </a:p>
        </p:txBody>
      </p:sp>
      <p:pic>
        <p:nvPicPr>
          <p:cNvPr id="132" name="Content Placeholder 4"/>
          <p:cNvPicPr/>
          <p:nvPr/>
        </p:nvPicPr>
        <p:blipFill>
          <a:blip r:embed="rId2"/>
          <a:stretch/>
        </p:blipFill>
        <p:spPr>
          <a:xfrm>
            <a:off x="4480920" y="0"/>
            <a:ext cx="7710480" cy="685728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PlaceHolder 1"/>
          <p:cNvSpPr>
            <a:spLocks noGrp="1"/>
          </p:cNvSpPr>
          <p:nvPr>
            <p:ph type="title"/>
          </p:nvPr>
        </p:nvSpPr>
        <p:spPr>
          <a:xfrm>
            <a:off x="0" y="1980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Write review</a:t>
            </a:r>
            <a:endParaRPr lang="en-US" sz="4400" b="0" strike="noStrike" spc="-1">
              <a:solidFill>
                <a:srgbClr val="000000"/>
              </a:solidFill>
              <a:latin typeface="Arial"/>
            </a:endParaRPr>
          </a:p>
        </p:txBody>
      </p:sp>
      <p:pic>
        <p:nvPicPr>
          <p:cNvPr id="134" name="Content Placeholder 8"/>
          <p:cNvPicPr/>
          <p:nvPr/>
        </p:nvPicPr>
        <p:blipFill>
          <a:blip r:embed="rId2"/>
          <a:srcRect b="51073"/>
          <a:stretch/>
        </p:blipFill>
        <p:spPr>
          <a:xfrm>
            <a:off x="322200" y="1005840"/>
            <a:ext cx="5199840" cy="5829480"/>
          </a:xfrm>
          <a:prstGeom prst="rect">
            <a:avLst/>
          </a:prstGeom>
          <a:ln w="0">
            <a:solidFill>
              <a:srgbClr val="000000"/>
            </a:solidFill>
          </a:ln>
        </p:spPr>
      </p:pic>
      <p:pic>
        <p:nvPicPr>
          <p:cNvPr id="135" name="Picture 10"/>
          <p:cNvPicPr/>
          <p:nvPr/>
        </p:nvPicPr>
        <p:blipFill>
          <a:blip r:embed="rId2"/>
          <a:srcRect t="49060"/>
          <a:stretch/>
        </p:blipFill>
        <p:spPr>
          <a:xfrm>
            <a:off x="6423120" y="1008720"/>
            <a:ext cx="4992120" cy="582696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PlaceHolder 1"/>
          <p:cNvSpPr>
            <a:spLocks noGrp="1"/>
          </p:cNvSpPr>
          <p:nvPr>
            <p:ph type="title"/>
          </p:nvPr>
        </p:nvSpPr>
        <p:spPr>
          <a:xfrm>
            <a:off x="838080" y="365040"/>
            <a:ext cx="3435480" cy="465264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Wireframes – User Profile</a:t>
            </a:r>
            <a:endParaRPr lang="en-US" sz="4400" b="0" strike="noStrike" spc="-1">
              <a:solidFill>
                <a:srgbClr val="000000"/>
              </a:solidFill>
              <a:latin typeface="Arial"/>
            </a:endParaRPr>
          </a:p>
        </p:txBody>
      </p:sp>
      <p:pic>
        <p:nvPicPr>
          <p:cNvPr id="137" name="Content Placeholder 4"/>
          <p:cNvPicPr/>
          <p:nvPr/>
        </p:nvPicPr>
        <p:blipFill>
          <a:blip r:embed="rId2"/>
          <a:stretch/>
        </p:blipFill>
        <p:spPr>
          <a:xfrm>
            <a:off x="4742280" y="0"/>
            <a:ext cx="7449120" cy="685944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38"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Walkthrough   Site Map</a:t>
            </a:r>
            <a:endParaRPr lang="en-US" sz="4400" b="0" strike="noStrike" spc="-1">
              <a:solidFill>
                <a:srgbClr val="000000"/>
              </a:solidFill>
              <a:latin typeface="Arial"/>
            </a:endParaRPr>
          </a:p>
        </p:txBody>
      </p:sp>
      <p:pic>
        <p:nvPicPr>
          <p:cNvPr id="139" name="Picture 2"/>
          <p:cNvPicPr/>
          <p:nvPr/>
        </p:nvPicPr>
        <p:blipFill>
          <a:blip r:embed="rId2"/>
          <a:stretch/>
        </p:blipFill>
        <p:spPr>
          <a:xfrm>
            <a:off x="1843200" y="1690200"/>
            <a:ext cx="8504280" cy="4236840"/>
          </a:xfrm>
          <a:prstGeom prst="rect">
            <a:avLst/>
          </a:prstGeom>
          <a:ln w="0">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0" name="Rectangle 151"/>
          <p:cNvSpPr/>
          <p:nvPr/>
        </p:nvSpPr>
        <p:spPr>
          <a:xfrm>
            <a:off x="0" y="-5760"/>
            <a:ext cx="12191760" cy="169416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1" name="PlaceHolder 1"/>
          <p:cNvSpPr>
            <a:spLocks noGrp="1"/>
          </p:cNvSpPr>
          <p:nvPr>
            <p:ph type="title"/>
          </p:nvPr>
        </p:nvSpPr>
        <p:spPr>
          <a:xfrm>
            <a:off x="1156680" y="637920"/>
            <a:ext cx="9888120" cy="899640"/>
          </a:xfrm>
          <a:prstGeom prst="rect">
            <a:avLst/>
          </a:prstGeom>
          <a:noFill/>
          <a:ln w="0">
            <a:noFill/>
          </a:ln>
        </p:spPr>
        <p:txBody>
          <a:bodyPr anchor="t">
            <a:normAutofit/>
          </a:bodyPr>
          <a:lstStyle/>
          <a:p>
            <a:pPr>
              <a:lnSpc>
                <a:spcPct val="90000"/>
              </a:lnSpc>
              <a:buNone/>
            </a:pPr>
            <a:r>
              <a:rPr lang="en-US" sz="4000" b="0" strike="noStrike" spc="-1">
                <a:solidFill>
                  <a:srgbClr val="FFFFFF"/>
                </a:solidFill>
                <a:latin typeface="Arial"/>
                <a:ea typeface="DejaVu Sans"/>
              </a:rPr>
              <a:t>Walkthrough   URLs</a:t>
            </a:r>
            <a:endParaRPr lang="en-US" sz="4000" b="0" strike="noStrike" spc="-1">
              <a:solidFill>
                <a:srgbClr val="000000"/>
              </a:solidFill>
              <a:latin typeface="Arial"/>
            </a:endParaRPr>
          </a:p>
        </p:txBody>
      </p:sp>
      <p:sp>
        <p:nvSpPr>
          <p:cNvPr id="142" name="Rectangle 153"/>
          <p:cNvSpPr/>
          <p:nvPr/>
        </p:nvSpPr>
        <p:spPr>
          <a:xfrm>
            <a:off x="0" y="1688760"/>
            <a:ext cx="12191760" cy="516888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3" name="Rectangle 155"/>
          <p:cNvSpPr/>
          <p:nvPr/>
        </p:nvSpPr>
        <p:spPr>
          <a:xfrm>
            <a:off x="1156680" y="2010600"/>
            <a:ext cx="456840" cy="453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p:style>
        <p:txBody>
          <a:bodyPr/>
          <a:lstStyle/>
          <a:p>
            <a:endParaRPr lang="es-ES"/>
          </a:p>
        </p:txBody>
      </p:sp>
      <p:sp>
        <p:nvSpPr>
          <p:cNvPr id="144" name="文本框 1"/>
          <p:cNvSpPr/>
          <p:nvPr/>
        </p:nvSpPr>
        <p:spPr>
          <a:xfrm>
            <a:off x="1155600" y="2217240"/>
            <a:ext cx="10632600" cy="4458600"/>
          </a:xfrm>
          <a:prstGeom prst="rect">
            <a:avLst/>
          </a:prstGeom>
          <a:noFill/>
          <a:ln w="0">
            <a:noFill/>
          </a:ln>
        </p:spPr>
        <p:style>
          <a:lnRef idx="0">
            <a:scrgbClr r="0" g="0" b="0"/>
          </a:lnRef>
          <a:fillRef idx="0">
            <a:scrgbClr r="0" g="0" b="0"/>
          </a:fillRef>
          <a:effectRef idx="0">
            <a:scrgbClr r="0" g="0" b="0"/>
          </a:effectRef>
          <a:fontRef idx="minor"/>
        </p:style>
        <p:txBody>
          <a:bodyPr anchor="t">
            <a:normAutofit fontScale="94000"/>
          </a:bodyPr>
          <a:lstStyle/>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/Home - This would be the homepage URL.</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/Forum - This would lead to the forum section.</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 - This would be the URL to explore new content.</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/Explore/ArtistProfile - Accessing an artist's profile through the explore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/Explore/ArtistProfile/Reviews - Accessing reviews on an artist's profile.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/Explore/Album - If there's an album section under explore, we would access it like this.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/PostReview - This could be the URL to post a new review.</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/Login - The URL for the login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/Login/UserProfile - Once logged in, the user could view their profile here.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/SignUp - The URL for the sign-up page.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/Leaderboard - The URL for the leaderboard section.</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/UserProfiles - If there's a section to view different user profiles, it might be structured like this.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/UserProfiles/[Username] - To view a specific user's profile (where [Username] is a placeholder for the actual username).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 - A URL to list all albums, if such a page exists.</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/Albums/[AlbumName] - To view a specific album (where [AlbumName] is a placeholder for the actual album name).</a:t>
            </a:r>
            <a:endParaRPr lang="en-GB" sz="1600" b="0" strike="noStrike" spc="-1">
              <a:latin typeface="Arial"/>
            </a:endParaRPr>
          </a:p>
          <a:p>
            <a:pPr indent="-228600">
              <a:lnSpc>
                <a:spcPct val="90000"/>
              </a:lnSpc>
              <a:spcAft>
                <a:spcPts val="601"/>
              </a:spcAft>
              <a:buClr>
                <a:srgbClr val="000000"/>
              </a:buClr>
              <a:buFont typeface="Arial"/>
              <a:buChar char="•"/>
            </a:pPr>
            <a:r>
              <a:rPr lang="en-US" sz="1600" b="0" strike="noStrike" spc="-1">
                <a:solidFill>
                  <a:srgbClr val="000000"/>
                </a:solidFill>
                <a:latin typeface="Arial"/>
                <a:ea typeface="DejaVu Sans"/>
              </a:rPr>
              <a:t>/Albums/[AlbumName]/Reviews - To view reviews for a specific album.</a:t>
            </a:r>
            <a:endParaRPr lang="en-GB" sz="1600" b="0" strike="noStrike" spc="-1">
              <a:latin typeface="Arial"/>
            </a:endParaRPr>
          </a:p>
          <a:p>
            <a:pPr>
              <a:lnSpc>
                <a:spcPct val="90000"/>
              </a:lnSpc>
              <a:spcAft>
                <a:spcPts val="601"/>
              </a:spcAft>
              <a:buNone/>
            </a:pPr>
            <a:endParaRPr lang="en-GB" sz="11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Overview</a:t>
            </a:r>
            <a:endParaRPr lang="en-US" sz="4400" b="0" strike="noStrike" spc="-1">
              <a:solidFill>
                <a:srgbClr val="000000"/>
              </a:solidFill>
              <a:latin typeface="Arial"/>
            </a:endParaRPr>
          </a:p>
        </p:txBody>
      </p:sp>
      <p:sp>
        <p:nvSpPr>
          <p:cNvPr id="85" name="PlaceHolder 2"/>
          <p:cNvSpPr>
            <a:spLocks noGrp="1"/>
          </p:cNvSpPr>
          <p:nvPr>
            <p:ph/>
          </p:nvPr>
        </p:nvSpPr>
        <p:spPr>
          <a:xfrm>
            <a:off x="838080" y="1825560"/>
            <a:ext cx="10514880" cy="4350600"/>
          </a:xfrm>
          <a:prstGeom prst="rect">
            <a:avLst/>
          </a:prstGeom>
          <a:noFill/>
          <a:ln w="0">
            <a:noFill/>
          </a:ln>
        </p:spPr>
        <p:txBody>
          <a:bodyPr lIns="90000" tIns="45000" rIns="90000" bIns="45000"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Arial"/>
            </a:endParaRPr>
          </a:p>
          <a:p>
            <a:pPr marL="228600" indent="-228600">
              <a:lnSpc>
                <a:spcPct val="90000"/>
              </a:lnSpc>
              <a:spcBef>
                <a:spcPts val="1001"/>
              </a:spcBef>
              <a:buNone/>
              <a:tabLst>
                <a:tab pos="0" algn="l"/>
              </a:tabLst>
            </a:pPr>
            <a:endParaRPr lang="en-US" sz="4000" b="0" strike="noStrike" spc="-1">
              <a:solidFill>
                <a:srgbClr val="000000"/>
              </a:solidFill>
              <a:latin typeface="Arial"/>
            </a:endParaRPr>
          </a:p>
        </p:txBody>
      </p:sp>
      <p:pic>
        <p:nvPicPr>
          <p:cNvPr id="86" name="Picture 2" descr="600+ Free Vinyl Record &amp; Vinyl Images - Pixabay"/>
          <p:cNvPicPr/>
          <p:nvPr/>
        </p:nvPicPr>
        <p:blipFill>
          <a:blip r:embed="rId2"/>
          <a:stretch/>
        </p:blipFill>
        <p:spPr>
          <a:xfrm>
            <a:off x="8322480" y="3190320"/>
            <a:ext cx="4219920" cy="404172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88" name="TextBox 5"/>
          <p:cNvSpPr/>
          <p:nvPr/>
        </p:nvSpPr>
        <p:spPr>
          <a:xfrm>
            <a:off x="1783080"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Bryan Smith</a:t>
            </a:r>
            <a:endParaRPr lang="en-GB" sz="1800" b="0" strike="noStrike" spc="-1">
              <a:latin typeface="Arial"/>
            </a:endParaRPr>
          </a:p>
        </p:txBody>
      </p:sp>
      <p:sp>
        <p:nvSpPr>
          <p:cNvPr id="89" name="TextBox 6"/>
          <p:cNvSpPr/>
          <p:nvPr/>
        </p:nvSpPr>
        <p:spPr>
          <a:xfrm>
            <a:off x="1783080"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Electrician</a:t>
            </a:r>
            <a:endParaRPr lang="en-GB" sz="1800" b="0" strike="noStrike" spc="-1">
              <a:latin typeface="Arial"/>
            </a:endParaRPr>
          </a:p>
        </p:txBody>
      </p:sp>
      <p:pic>
        <p:nvPicPr>
          <p:cNvPr id="90" name="Picture 10" descr="Man at a park"/>
          <p:cNvPicPr/>
          <p:nvPr/>
        </p:nvPicPr>
        <p:blipFill>
          <a:blip r:embed="rId2"/>
          <a:srcRect l="33749" r="30150" b="23432"/>
          <a:stretch/>
        </p:blipFill>
        <p:spPr>
          <a:xfrm>
            <a:off x="175680" y="1114560"/>
            <a:ext cx="1576080" cy="2268000"/>
          </a:xfrm>
          <a:prstGeom prst="rect">
            <a:avLst/>
          </a:prstGeom>
          <a:ln w="0">
            <a:noFill/>
          </a:ln>
        </p:spPr>
      </p:pic>
      <p:sp>
        <p:nvSpPr>
          <p:cNvPr id="91" name="TextBox 11"/>
          <p:cNvSpPr/>
          <p:nvPr/>
        </p:nvSpPr>
        <p:spPr>
          <a:xfrm>
            <a:off x="1782000" y="257364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26</a:t>
            </a:r>
            <a:endParaRPr lang="en-GB" sz="1800" b="0" strike="noStrike" spc="-1">
              <a:latin typeface="Arial"/>
            </a:endParaRPr>
          </a:p>
        </p:txBody>
      </p:sp>
      <p:sp>
        <p:nvSpPr>
          <p:cNvPr id="9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93" name="TextBox 14"/>
          <p:cNvSpPr/>
          <p:nvPr/>
        </p:nvSpPr>
        <p:spPr>
          <a:xfrm>
            <a:off x="4501080" y="1352160"/>
            <a:ext cx="541476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32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
        <p:nvSpPr>
          <p:cNvPr id="96" name="TextBox 17"/>
          <p:cNvSpPr/>
          <p:nvPr/>
        </p:nvSpPr>
        <p:spPr>
          <a:xfrm>
            <a:off x="237960" y="3866760"/>
            <a:ext cx="541476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Stacey Kent</a:t>
            </a:r>
            <a:endParaRPr lang="en-GB" sz="1800" b="0" strike="noStrike" spc="-1">
              <a:latin typeface="Arial"/>
            </a:endParaRPr>
          </a:p>
        </p:txBody>
      </p:sp>
      <p:sp>
        <p:nvSpPr>
          <p:cNvPr id="100" name="TextBox 6"/>
          <p:cNvSpPr/>
          <p:nvPr/>
        </p:nvSpPr>
        <p:spPr>
          <a:xfrm>
            <a:off x="1852560"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Music Teacher</a:t>
            </a:r>
            <a:endParaRPr lang="en-GB" sz="1800" b="0" strike="noStrike" spc="-1">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32</a:t>
            </a:r>
            <a:endParaRPr lang="en-GB" sz="1800" b="0" strike="noStrike" spc="-1">
              <a:latin typeface="Arial"/>
            </a:endParaRPr>
          </a:p>
        </p:txBody>
      </p:sp>
      <p:sp>
        <p:nvSpPr>
          <p:cNvPr id="102"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103" name="TextBox 14"/>
          <p:cNvSpPr/>
          <p:nvPr/>
        </p:nvSpPr>
        <p:spPr>
          <a:xfrm>
            <a:off x="4501080" y="1352160"/>
            <a:ext cx="541476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476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pic>
        <p:nvPicPr>
          <p:cNvPr id="106" name="Picture 3" descr="Woman with curly hair"/>
          <p:cNvPicPr/>
          <p:nvPr/>
        </p:nvPicPr>
        <p:blipFill>
          <a:blip r:embed="rId2"/>
          <a:srcRect l="24821" t="8942" r="13477"/>
          <a:stretch/>
        </p:blipFill>
        <p:spPr>
          <a:xfrm>
            <a:off x="132840" y="1393200"/>
            <a:ext cx="1719360" cy="1693080"/>
          </a:xfrm>
          <a:prstGeom prst="rect">
            <a:avLst/>
          </a:prstGeom>
          <a:ln w="0">
            <a:noFill/>
          </a:ln>
        </p:spPr>
      </p:pic>
      <p:sp>
        <p:nvSpPr>
          <p:cNvPr id="107" name="TextBox 4"/>
          <p:cNvSpPr/>
          <p:nvPr/>
        </p:nvSpPr>
        <p:spPr>
          <a:xfrm>
            <a:off x="6102720" y="3827880"/>
            <a:ext cx="393732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400" cy="1324800"/>
          </a:xfrm>
          <a:prstGeom prst="rect">
            <a:avLst/>
          </a:prstGeom>
          <a:noFill/>
          <a:ln w="0">
            <a:noFill/>
          </a:ln>
        </p:spPr>
        <p:txBody>
          <a:bodyPr lIns="90000" tIns="45000" rIns="90000" bIns="45000" anchor="ctr">
            <a:noAutofit/>
          </a:bodyPr>
          <a:lstStyle/>
          <a:p>
            <a:pPr>
              <a:lnSpc>
                <a:spcPct val="90000"/>
              </a:lnSpc>
              <a:buNone/>
            </a:pPr>
            <a:r>
              <a:rPr lang="en-US" sz="4400" b="0" strike="noStrike" spc="-1" dirty="0">
                <a:solidFill>
                  <a:srgbClr val="000000"/>
                </a:solidFill>
                <a:latin typeface="Calibri Light"/>
                <a:ea typeface="DejaVu Sans"/>
              </a:rPr>
              <a:t>Personas </a:t>
            </a:r>
            <a:endParaRPr lang="en-US" sz="4400" b="0" strike="noStrike" spc="-1" dirty="0">
              <a:solidFill>
                <a:srgbClr val="000000"/>
              </a:solidFill>
              <a:latin typeface="Arial"/>
            </a:endParaRPr>
          </a:p>
        </p:txBody>
      </p:sp>
      <p:sp>
        <p:nvSpPr>
          <p:cNvPr id="110" name="TextBox 5"/>
          <p:cNvSpPr/>
          <p:nvPr/>
        </p:nvSpPr>
        <p:spPr>
          <a:xfrm>
            <a:off x="1790640" y="182412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Name</a:t>
            </a:r>
            <a:r>
              <a:rPr lang="en-GB" sz="1800" b="0" strike="noStrike" spc="-1">
                <a:solidFill>
                  <a:srgbClr val="000000"/>
                </a:solidFill>
                <a:latin typeface="Calibri"/>
                <a:ea typeface="DejaVu Sans"/>
              </a:rPr>
              <a:t>: Patrick Davidson</a:t>
            </a:r>
            <a:endParaRPr lang="en-GB" sz="1800" b="0" strike="noStrike" spc="-1">
              <a:latin typeface="Arial"/>
            </a:endParaRPr>
          </a:p>
        </p:txBody>
      </p:sp>
      <p:sp>
        <p:nvSpPr>
          <p:cNvPr id="111" name="TextBox 6"/>
          <p:cNvSpPr/>
          <p:nvPr/>
        </p:nvSpPr>
        <p:spPr>
          <a:xfrm>
            <a:off x="1796040"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Occupation</a:t>
            </a:r>
            <a:r>
              <a:rPr lang="en-GB" sz="1800" b="0" strike="noStrike" spc="-1">
                <a:solidFill>
                  <a:srgbClr val="000000"/>
                </a:solidFill>
                <a:latin typeface="Calibri"/>
                <a:ea typeface="DejaVu Sans"/>
              </a:rPr>
              <a:t>: Journalist</a:t>
            </a:r>
            <a:endParaRPr lang="en-GB" sz="1800" b="0" strike="noStrike" spc="-1">
              <a:latin typeface="Arial"/>
            </a:endParaRPr>
          </a:p>
        </p:txBody>
      </p:sp>
      <p:sp>
        <p:nvSpPr>
          <p:cNvPr id="112" name="TextBox 11"/>
          <p:cNvSpPr/>
          <p:nvPr/>
        </p:nvSpPr>
        <p:spPr>
          <a:xfrm>
            <a:off x="1793520" y="24793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a:solidFill>
                  <a:srgbClr val="000000"/>
                </a:solidFill>
                <a:latin typeface="Calibri"/>
                <a:ea typeface="DejaVu Sans"/>
              </a:rPr>
              <a:t>Age: </a:t>
            </a:r>
            <a:r>
              <a:rPr lang="en-GB" sz="1800" b="0" strike="noStrike" spc="-1">
                <a:solidFill>
                  <a:srgbClr val="000000"/>
                </a:solidFill>
                <a:latin typeface="Calibri"/>
                <a:ea typeface="DejaVu Sans"/>
              </a:rPr>
              <a:t>47</a:t>
            </a:r>
            <a:endParaRPr lang="en-GB" sz="1800" b="0" strike="noStrike" spc="-1">
              <a:latin typeface="Arial"/>
            </a:endParaRPr>
          </a:p>
        </p:txBody>
      </p:sp>
      <p:sp>
        <p:nvSpPr>
          <p:cNvPr id="113" name="Rectangle 13"/>
          <p:cNvSpPr/>
          <p:nvPr/>
        </p:nvSpPr>
        <p:spPr>
          <a:xfrm>
            <a:off x="4501080" y="1367640"/>
            <a:ext cx="5538960" cy="206064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sp>
        <p:nvSpPr>
          <p:cNvPr id="114" name="TextBox 14"/>
          <p:cNvSpPr/>
          <p:nvPr/>
        </p:nvSpPr>
        <p:spPr>
          <a:xfrm>
            <a:off x="4501080" y="1352160"/>
            <a:ext cx="541476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General Description</a:t>
            </a:r>
            <a:r>
              <a:rPr lang="en-GB" sz="1800" b="0" strike="noStrike" spc="-1">
                <a:solidFill>
                  <a:srgbClr val="000000"/>
                </a:solidFill>
                <a:latin typeface="Calibri"/>
                <a:ea typeface="DejaVu Sans"/>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3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Critical Needs: </a:t>
            </a:r>
            <a:r>
              <a:rPr lang="en-GB" sz="1800" b="0" strike="noStrike" spc="-1">
                <a:solidFill>
                  <a:srgbClr val="000000"/>
                </a:solidFill>
                <a:latin typeface="Calibri"/>
                <a:ea typeface="DejaVu Sans"/>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320" cy="272304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s-ES"/>
          </a:p>
        </p:txBody>
      </p:sp>
      <p:sp>
        <p:nvSpPr>
          <p:cNvPr id="117" name="TextBox 17"/>
          <p:cNvSpPr/>
          <p:nvPr/>
        </p:nvSpPr>
        <p:spPr>
          <a:xfrm>
            <a:off x="135000" y="3831840"/>
            <a:ext cx="541476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ea typeface="DejaVu Sans"/>
              </a:rPr>
              <a:t>Goals</a:t>
            </a:r>
            <a:r>
              <a:rPr lang="en-GB" sz="1800" b="0" strike="noStrike" spc="-1">
                <a:solidFill>
                  <a:srgbClr val="000000"/>
                </a:solidFill>
                <a:latin typeface="Calibri"/>
                <a:ea typeface="DejaVu Sans"/>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8960" cy="272304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s-ES"/>
          </a:p>
        </p:txBody>
      </p:sp>
      <p:pic>
        <p:nvPicPr>
          <p:cNvPr id="119" name="Picture 4" descr="Man in white blazer"/>
          <p:cNvPicPr/>
          <p:nvPr/>
        </p:nvPicPr>
        <p:blipFill>
          <a:blip r:embed="rId2"/>
          <a:srcRect l="40837" r="20022" b="44500"/>
          <a:stretch/>
        </p:blipFill>
        <p:spPr>
          <a:xfrm>
            <a:off x="73080" y="1405800"/>
            <a:ext cx="1717200" cy="175356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pc="-1" dirty="0">
                <a:solidFill>
                  <a:srgbClr val="000000"/>
                </a:solidFill>
                <a:latin typeface="Calibri Light"/>
                <a:ea typeface="DejaVu Sans"/>
              </a:rPr>
              <a:t>S</a:t>
            </a:r>
            <a:r>
              <a:rPr lang="en-US" sz="4400" b="0" strike="noStrike" spc="-1" dirty="0">
                <a:solidFill>
                  <a:srgbClr val="000000"/>
                </a:solidFill>
                <a:latin typeface="Calibri Light"/>
                <a:ea typeface="DejaVu Sans"/>
              </a:rPr>
              <a:t>pecification</a:t>
            </a:r>
            <a:endParaRPr lang="en-US" sz="4400" b="0" strike="noStrike" spc="-1" dirty="0">
              <a:solidFill>
                <a:srgbClr val="000000"/>
              </a:solidFill>
              <a:latin typeface="Arial"/>
            </a:endParaRPr>
          </a:p>
        </p:txBody>
      </p:sp>
      <p:sp>
        <p:nvSpPr>
          <p:cNvPr id="121" name="PlaceHolder 2"/>
          <p:cNvSpPr>
            <a:spLocks noGrp="1"/>
          </p:cNvSpPr>
          <p:nvPr>
            <p:ph/>
          </p:nvPr>
        </p:nvSpPr>
        <p:spPr>
          <a:xfrm>
            <a:off x="838080" y="1825560"/>
            <a:ext cx="10514880" cy="4350600"/>
          </a:xfrm>
          <a:prstGeom prst="rect">
            <a:avLst/>
          </a:prstGeom>
          <a:noFill/>
          <a:ln w="0">
            <a:noFill/>
          </a:ln>
        </p:spPr>
        <p:txBody>
          <a:bodyPr lIns="90000" tIns="45000" rIns="90000" bIns="45000" anchor="t">
            <a:normAutofit fontScale="95000"/>
          </a:bodyPr>
          <a:lstStyle/>
          <a:p>
            <a:r>
              <a:rPr lang="en-US" sz="1900" dirty="0">
                <a:latin typeface="Calibri" panose="020F0502020204030204" pitchFamily="34" charset="0"/>
                <a:cs typeface="Calibri" panose="020F0502020204030204" pitchFamily="34" charset="0"/>
              </a:rPr>
              <a:t>Allow users to create and delete accounts</a:t>
            </a:r>
          </a:p>
          <a:p>
            <a:r>
              <a:rPr lang="en-US" sz="1900" dirty="0">
                <a:latin typeface="Calibri" panose="020F0502020204030204" pitchFamily="34" charset="0"/>
                <a:cs typeface="Calibri" panose="020F0502020204030204" pitchFamily="34" charset="0"/>
              </a:rPr>
              <a:t>Allow users to </a:t>
            </a:r>
            <a:r>
              <a:rPr lang="en-US" sz="1900" dirty="0" err="1">
                <a:latin typeface="Calibri" panose="020F0502020204030204" pitchFamily="34" charset="0"/>
                <a:cs typeface="Calibri" panose="020F0502020204030204" pitchFamily="34" charset="0"/>
              </a:rPr>
              <a:t>personalise</a:t>
            </a:r>
            <a:r>
              <a:rPr lang="en-US" sz="1900" dirty="0">
                <a:latin typeface="Calibri" panose="020F0502020204030204" pitchFamily="34" charset="0"/>
                <a:cs typeface="Calibri" panose="020F0502020204030204" pitchFamily="34" charset="0"/>
              </a:rPr>
              <a:t> their profiles with bios and profile pictures</a:t>
            </a:r>
          </a:p>
          <a:p>
            <a:r>
              <a:rPr lang="en-US" sz="1900" dirty="0">
                <a:latin typeface="Calibri" panose="020F0502020204030204" pitchFamily="34" charset="0"/>
                <a:cs typeface="Calibri" panose="020F0502020204030204" pitchFamily="34" charset="0"/>
              </a:rPr>
              <a:t>Allow users to track their music review history.</a:t>
            </a:r>
          </a:p>
          <a:p>
            <a:r>
              <a:rPr lang="en-US" sz="1900" dirty="0">
                <a:latin typeface="Calibri" panose="020F0502020204030204" pitchFamily="34" charset="0"/>
                <a:cs typeface="Calibri" panose="020F0502020204030204" pitchFamily="34" charset="0"/>
              </a:rPr>
              <a:t>User should be able to login and logout </a:t>
            </a:r>
          </a:p>
          <a:p>
            <a:r>
              <a:rPr lang="en-US" sz="1900" dirty="0">
                <a:latin typeface="Calibri" panose="020F0502020204030204" pitchFamily="34" charset="0"/>
                <a:cs typeface="Calibri" panose="020F0502020204030204" pitchFamily="34" charset="0"/>
              </a:rPr>
              <a:t>Enable users to write and post their music reviews, including rating them on a 5 stars scale.</a:t>
            </a:r>
          </a:p>
          <a:p>
            <a:r>
              <a:rPr lang="en-US" sz="1900" dirty="0">
                <a:latin typeface="Calibri" panose="020F0502020204030204" pitchFamily="34" charset="0"/>
                <a:cs typeface="Calibri" panose="020F0502020204030204" pitchFamily="34" charset="0"/>
              </a:rPr>
              <a:t>Allow logged in users to comment on reviews and engage in discussions with other music enthusiasts, including replying to comments.</a:t>
            </a:r>
          </a:p>
          <a:p>
            <a:r>
              <a:rPr lang="en-US" sz="1900" dirty="0">
                <a:latin typeface="Calibri" panose="020F0502020204030204" pitchFamily="34" charset="0"/>
                <a:cs typeface="Calibri" panose="020F0502020204030204" pitchFamily="34" charset="0"/>
              </a:rPr>
              <a:t>Anyone should be able to see the reviews and comments</a:t>
            </a:r>
          </a:p>
          <a:p>
            <a:r>
              <a:rPr lang="en-US" sz="1900" dirty="0">
                <a:latin typeface="Calibri" panose="020F0502020204030204" pitchFamily="34" charset="0"/>
                <a:cs typeface="Calibri" panose="020F0502020204030204" pitchFamily="34" charset="0"/>
              </a:rPr>
              <a:t>Enable users to search for artists, albums, or tracks using various filters (e.g., genre, release date, artist popularity).</a:t>
            </a:r>
          </a:p>
          <a:p>
            <a:r>
              <a:rPr lang="en-US" sz="1900" dirty="0">
                <a:latin typeface="Calibri" panose="020F0502020204030204" pitchFamily="34" charset="0"/>
                <a:cs typeface="Calibri" panose="020F0502020204030204" pitchFamily="34" charset="0"/>
              </a:rPr>
              <a:t>Users can view a “leaderboard” which features the highest rated artist, albums and songs.</a:t>
            </a:r>
          </a:p>
          <a:p>
            <a:pPr marL="228600" indent="-228600">
              <a:lnSpc>
                <a:spcPct val="90000"/>
              </a:lnSpc>
              <a:spcBef>
                <a:spcPts val="1001"/>
              </a:spcBef>
              <a:buClr>
                <a:srgbClr val="000000"/>
              </a:buClr>
              <a:buFont typeface="Arial"/>
              <a:buChar char="•"/>
            </a:pPr>
            <a:endParaRPr lang="en-US" sz="2300" b="0" strike="noStrike" spc="-1" dirty="0">
              <a:solidFill>
                <a:srgbClr val="000000"/>
              </a:solidFill>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4880" cy="1324800"/>
          </a:xfrm>
          <a:prstGeom prst="rect">
            <a:avLst/>
          </a:prstGeom>
          <a:noFill/>
          <a:ln w="0">
            <a:noFill/>
          </a:ln>
        </p:spPr>
        <p:txBody>
          <a:bodyPr lIns="90000" tIns="45000" rIns="90000" bIns="45000" anchor="ctr">
            <a:noAutofit/>
          </a:bodyPr>
          <a:lstStyle/>
          <a:p>
            <a:pPr>
              <a:lnSpc>
                <a:spcPct val="90000"/>
              </a:lnSpc>
              <a:buNone/>
            </a:pPr>
            <a:r>
              <a:rPr lang="en-US" spc="-1" dirty="0">
                <a:solidFill>
                  <a:srgbClr val="000000"/>
                </a:solidFill>
                <a:latin typeface="Calibri Light"/>
                <a:ea typeface="DejaVu Sans"/>
              </a:rPr>
              <a:t>S</a:t>
            </a:r>
            <a:r>
              <a:rPr lang="en-US" sz="4400" b="0" strike="noStrike" spc="-1" dirty="0">
                <a:solidFill>
                  <a:srgbClr val="000000"/>
                </a:solidFill>
                <a:latin typeface="Calibri Light"/>
                <a:ea typeface="DejaVu Sans"/>
              </a:rPr>
              <a:t>ystem </a:t>
            </a:r>
            <a:r>
              <a:rPr lang="en-US" spc="-1" dirty="0">
                <a:solidFill>
                  <a:srgbClr val="000000"/>
                </a:solidFill>
                <a:latin typeface="Calibri Light"/>
                <a:ea typeface="DejaVu Sans"/>
              </a:rPr>
              <a:t>A</a:t>
            </a:r>
            <a:r>
              <a:rPr lang="en-US" sz="4400" b="0" strike="noStrike" spc="-1" dirty="0">
                <a:solidFill>
                  <a:srgbClr val="000000"/>
                </a:solidFill>
                <a:latin typeface="Calibri Light"/>
                <a:ea typeface="DejaVu Sans"/>
              </a:rPr>
              <a:t>rchitecture </a:t>
            </a:r>
            <a:r>
              <a:rPr lang="en-US" spc="-1" dirty="0">
                <a:solidFill>
                  <a:srgbClr val="000000"/>
                </a:solidFill>
                <a:latin typeface="Calibri Light"/>
                <a:ea typeface="DejaVu Sans"/>
              </a:rPr>
              <a:t>D</a:t>
            </a:r>
            <a:r>
              <a:rPr lang="en-US" sz="4400" b="0" strike="noStrike" spc="-1" dirty="0">
                <a:solidFill>
                  <a:srgbClr val="000000"/>
                </a:solidFill>
                <a:latin typeface="Calibri Light"/>
                <a:ea typeface="DejaVu Sans"/>
              </a:rPr>
              <a:t>iagram</a:t>
            </a:r>
            <a:endParaRPr lang="en-US" sz="4400" b="0" strike="noStrike" spc="-1" dirty="0">
              <a:solidFill>
                <a:srgbClr val="000000"/>
              </a:solidFill>
              <a:latin typeface="Arial"/>
            </a:endParaRPr>
          </a:p>
        </p:txBody>
      </p:sp>
      <p:pic>
        <p:nvPicPr>
          <p:cNvPr id="123" name="Content Placeholder 4"/>
          <p:cNvPicPr/>
          <p:nvPr/>
        </p:nvPicPr>
        <p:blipFill>
          <a:blip r:embed="rId2"/>
          <a:stretch/>
        </p:blipFill>
        <p:spPr>
          <a:xfrm>
            <a:off x="1384200" y="1825560"/>
            <a:ext cx="9423000" cy="435060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5" name="Picture 124"/>
          <p:cNvPicPr/>
          <p:nvPr/>
        </p:nvPicPr>
        <p:blipFill>
          <a:blip r:embed="rId2"/>
          <a:stretch/>
        </p:blipFill>
        <p:spPr>
          <a:xfrm>
            <a:off x="1958400" y="0"/>
            <a:ext cx="9741600" cy="6857640"/>
          </a:xfrm>
          <a:prstGeom prst="rect">
            <a:avLst/>
          </a:prstGeom>
          <a:ln w="0">
            <a:noFill/>
          </a:ln>
        </p:spPr>
      </p:pic>
      <p:sp>
        <p:nvSpPr>
          <p:cNvPr id="126" name="Title 1"/>
          <p:cNvSpPr/>
          <p:nvPr/>
        </p:nvSpPr>
        <p:spPr>
          <a:xfrm>
            <a:off x="0" y="720000"/>
            <a:ext cx="3600000" cy="11448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buNone/>
            </a:pPr>
            <a:r>
              <a:rPr lang="en-US" sz="4400" b="0" strike="noStrike" spc="-1">
                <a:solidFill>
                  <a:srgbClr val="000000"/>
                </a:solidFill>
                <a:latin typeface="Calibri Light"/>
                <a:ea typeface="DejaVu Sans"/>
              </a:rPr>
              <a:t>ER Diagram</a:t>
            </a:r>
            <a:endParaRPr lang="en-GB" sz="440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PlaceHolder 1"/>
          <p:cNvSpPr>
            <a:spLocks noGrp="1"/>
          </p:cNvSpPr>
          <p:nvPr>
            <p:ph type="title"/>
          </p:nvPr>
        </p:nvSpPr>
        <p:spPr>
          <a:xfrm>
            <a:off x="0" y="103320"/>
            <a:ext cx="5005080" cy="522720"/>
          </a:xfrm>
          <a:prstGeom prst="rect">
            <a:avLst/>
          </a:prstGeom>
          <a:noFill/>
          <a:ln w="0">
            <a:noFill/>
          </a:ln>
        </p:spPr>
        <p:txBody>
          <a:bodyPr lIns="90000" tIns="45000" rIns="90000" bIns="45000" anchor="ctr">
            <a:normAutofit fontScale="70000"/>
          </a:bodyPr>
          <a:lstStyle/>
          <a:p>
            <a:pPr>
              <a:lnSpc>
                <a:spcPct val="90000"/>
              </a:lnSpc>
              <a:buNone/>
            </a:pPr>
            <a:r>
              <a:rPr lang="en-US" sz="4400" b="0" strike="noStrike" spc="-1">
                <a:solidFill>
                  <a:srgbClr val="000000"/>
                </a:solidFill>
                <a:latin typeface="Calibri Light"/>
                <a:ea typeface="DejaVu Sans"/>
              </a:rPr>
              <a:t>Wireframes - Home</a:t>
            </a:r>
            <a:endParaRPr lang="en-US" sz="4400" b="0" strike="noStrike" spc="-1">
              <a:solidFill>
                <a:srgbClr val="000000"/>
              </a:solidFill>
              <a:latin typeface="Arial"/>
            </a:endParaRPr>
          </a:p>
        </p:txBody>
      </p:sp>
      <p:pic>
        <p:nvPicPr>
          <p:cNvPr id="128" name="Content Placeholder 8"/>
          <p:cNvPicPr/>
          <p:nvPr/>
        </p:nvPicPr>
        <p:blipFill>
          <a:blip r:embed="rId2"/>
          <a:srcRect b="54179"/>
          <a:stretch/>
        </p:blipFill>
        <p:spPr>
          <a:xfrm>
            <a:off x="0" y="824760"/>
            <a:ext cx="6019920" cy="5512680"/>
          </a:xfrm>
          <a:prstGeom prst="rect">
            <a:avLst/>
          </a:prstGeom>
          <a:ln w="0">
            <a:solidFill>
              <a:srgbClr val="000000"/>
            </a:solidFill>
          </a:ln>
        </p:spPr>
      </p:pic>
      <p:pic>
        <p:nvPicPr>
          <p:cNvPr id="129" name="Picture 10"/>
          <p:cNvPicPr/>
          <p:nvPr/>
        </p:nvPicPr>
        <p:blipFill>
          <a:blip r:embed="rId2"/>
          <a:srcRect t="43313"/>
          <a:stretch/>
        </p:blipFill>
        <p:spPr>
          <a:xfrm>
            <a:off x="6284880" y="824760"/>
            <a:ext cx="5906520" cy="5512680"/>
          </a:xfrm>
          <a:prstGeom prst="rect">
            <a:avLst/>
          </a:prstGeom>
          <a:ln w="0">
            <a:solidFill>
              <a:srgbClr val="000000"/>
            </a:solidFill>
          </a:ln>
        </p:spPr>
      </p:pic>
      <p:sp>
        <p:nvSpPr>
          <p:cNvPr id="130" name="TextBox 11"/>
          <p:cNvSpPr/>
          <p:nvPr/>
        </p:nvSpPr>
        <p:spPr>
          <a:xfrm>
            <a:off x="5099040" y="942840"/>
            <a:ext cx="118512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ea typeface="DejaVu Sans"/>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243</TotalTime>
  <Words>1050</Words>
  <Application>Microsoft Macintosh PowerPoint</Application>
  <PresentationFormat>Widescreen</PresentationFormat>
  <Paragraphs>59</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vt:lpstr>
      <vt:lpstr>Personas </vt:lpstr>
      <vt:lpstr>Personas </vt:lpstr>
      <vt:lpstr>Specification</vt:lpstr>
      <vt:lpstr>System Architecture Diagram</vt:lpstr>
      <vt:lpstr>PowerPoint Presentation</vt:lpstr>
      <vt:lpstr>Wireframes - Home</vt:lpstr>
      <vt:lpstr>Wireframes - Explore</vt:lpstr>
      <vt:lpstr>Wireframes – Write review</vt:lpstr>
      <vt:lpstr>Wireframes – User Profile</vt:lpstr>
      <vt:lpstr>Walkthrough   Site Map</vt:lpstr>
      <vt:lpstr>Walkthrough   URLs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Steve Falkovsky (student)</cp:lastModifiedBy>
  <cp:revision>17</cp:revision>
  <dcterms:created xsi:type="dcterms:W3CDTF">2024-02-16T09:40:08Z</dcterms:created>
  <dcterms:modified xsi:type="dcterms:W3CDTF">2024-03-01T10:07:25Z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宽屏</vt:lpwstr>
  </property>
  <property fmtid="{D5CDD505-2E9C-101B-9397-08002B2CF9AE}" pid="3" name="Slides">
    <vt:i4>14</vt:i4>
  </property>
</Properties>
</file>